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86418"/>
  </p:normalViewPr>
  <p:slideViewPr>
    <p:cSldViewPr snapToGrid="0" snapToObjects="1">
      <p:cViewPr varScale="1">
        <p:scale>
          <a:sx n="75" d="100"/>
          <a:sy n="75" d="100"/>
        </p:scale>
        <p:origin x="54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6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3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7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7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7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3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7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9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2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6">7073 9913 0,'-17'-18'0,"17"1"16</inkml:trace>
  <inkml:trace contextRef="#ctx0" brushRef="#br0" timeOffset="34285.6623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2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7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4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9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6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9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2">17127 8890 0,'0'35'16,"18"-17"0,0 0-16,-1 17 15,1-18-15,0 1 16</inkml:trace>
  <inkml:trace contextRef="#ctx0" brushRef="#br0" timeOffset="49999.7013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4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1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9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3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3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7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1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3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2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4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3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9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2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7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8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2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4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2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3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7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7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7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9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8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2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1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7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2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6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42C2-C708-47EE-8823-472B121DC87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D1168-EC82-4E69-BA13-A8C0D622B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315</Words>
  <Application>Microsoft Office PowerPoint</Application>
  <PresentationFormat>Widescreen</PresentationFormat>
  <Paragraphs>127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Shahariar Rabby</cp:lastModifiedBy>
  <cp:revision>37</cp:revision>
  <dcterms:created xsi:type="dcterms:W3CDTF">2017-06-21T06:25:06Z</dcterms:created>
  <dcterms:modified xsi:type="dcterms:W3CDTF">2017-09-07T23:30:01Z</dcterms:modified>
</cp:coreProperties>
</file>